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486" autoAdjust="0"/>
  </p:normalViewPr>
  <p:slideViewPr>
    <p:cSldViewPr>
      <p:cViewPr varScale="1">
        <p:scale>
          <a:sx n="90" d="100"/>
          <a:sy n="90" d="100"/>
        </p:scale>
        <p:origin x="-22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7CEE8-06D6-4EDE-BF6C-939F39134CC4}" type="datetimeFigureOut">
              <a:rPr lang="ru-RU" smtClean="0"/>
              <a:t>21.05.2018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E217D-9784-4278-BDD2-E58F11BA24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490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E217D-9784-4278-BDD2-E58F11BA24C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471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E217D-9784-4278-BDD2-E58F11BA24C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481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Согласно письму</a:t>
            </a:r>
            <a:r>
              <a:rPr lang="ru-RU" baseline="0" dirty="0" smtClean="0"/>
              <a:t> ГАОУ «Республиканский олимпиадный центр» </a:t>
            </a:r>
            <a:r>
              <a:rPr lang="ru-RU" baseline="0" dirty="0" err="1" smtClean="0"/>
              <a:t>МОиНРТ</a:t>
            </a:r>
            <a:r>
              <a:rPr lang="ru-RU" baseline="0" dirty="0" smtClean="0"/>
              <a:t> «270-5 от 17 апреля 2018 года на базе ООК «</a:t>
            </a:r>
            <a:r>
              <a:rPr lang="ru-RU" baseline="0" dirty="0" err="1" smtClean="0"/>
              <a:t>Дуслык</a:t>
            </a:r>
            <a:r>
              <a:rPr lang="ru-RU" baseline="0" dirty="0" smtClean="0"/>
              <a:t>» организуется историко-обществоведческая профильная смена «Ключ к истории»,</a:t>
            </a:r>
          </a:p>
          <a:p>
            <a:r>
              <a:rPr lang="ru-RU" baseline="0" dirty="0" smtClean="0"/>
              <a:t>Приглашаются обучающиеся 8-10 классов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E217D-9784-4278-BDD2-E58F11BA24C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472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Согласно письму</a:t>
            </a:r>
            <a:r>
              <a:rPr lang="ru-RU" baseline="0" dirty="0" smtClean="0"/>
              <a:t> ГАОУ «Республиканский олимпиадный центр» </a:t>
            </a:r>
            <a:r>
              <a:rPr lang="ru-RU" baseline="0" dirty="0" err="1" smtClean="0"/>
              <a:t>МОиНРТ</a:t>
            </a:r>
            <a:r>
              <a:rPr lang="ru-RU" baseline="0" dirty="0" smtClean="0"/>
              <a:t> 279 от 10 мая 2018 года на базе ООК «</a:t>
            </a:r>
            <a:r>
              <a:rPr lang="ru-RU" baseline="0" dirty="0" err="1" smtClean="0"/>
              <a:t>Дуслык</a:t>
            </a:r>
            <a:r>
              <a:rPr lang="ru-RU" baseline="0" dirty="0" smtClean="0"/>
              <a:t>» </a:t>
            </a:r>
            <a:r>
              <a:rPr lang="en-US" baseline="0" dirty="0" smtClean="0"/>
              <a:t> </a:t>
            </a:r>
            <a:r>
              <a:rPr lang="ru-RU" baseline="0" dirty="0" err="1" smtClean="0"/>
              <a:t>МОиНРТ</a:t>
            </a:r>
            <a:r>
              <a:rPr lang="ru-RU" baseline="0" dirty="0" smtClean="0"/>
              <a:t> организует смену по английскому языку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E217D-9784-4278-BDD2-E58F11BA24C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720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Согласно письму</a:t>
            </a:r>
            <a:r>
              <a:rPr lang="ru-RU" baseline="0" dirty="0" smtClean="0"/>
              <a:t> ГАОУ «Республиканский олимпиадный центр» </a:t>
            </a:r>
            <a:r>
              <a:rPr lang="ru-RU" baseline="0" dirty="0" err="1" smtClean="0"/>
              <a:t>МОиНРТ</a:t>
            </a:r>
            <a:r>
              <a:rPr lang="ru-RU" baseline="0" dirty="0" smtClean="0"/>
              <a:t> 282 от 18 мая 2018 года на базе ООК «</a:t>
            </a:r>
            <a:r>
              <a:rPr lang="ru-RU" baseline="0" dirty="0" err="1" smtClean="0"/>
              <a:t>Дуслык</a:t>
            </a:r>
            <a:r>
              <a:rPr lang="ru-RU" baseline="0" dirty="0" smtClean="0"/>
              <a:t>» </a:t>
            </a:r>
            <a:r>
              <a:rPr lang="en-US" baseline="0" dirty="0" smtClean="0"/>
              <a:t> </a:t>
            </a:r>
            <a:r>
              <a:rPr lang="ru-RU" baseline="0" dirty="0" err="1" smtClean="0"/>
              <a:t>МОиНРТ</a:t>
            </a:r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E217D-9784-4278-BDD2-E58F11BA24C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720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E217D-9784-4278-BDD2-E58F11BA24C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034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F865-EB7E-47C1-9F9C-52850F5AC9E0}" type="datetimeFigureOut">
              <a:rPr lang="ru-RU" smtClean="0"/>
              <a:t>21.05.2018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2466-6666-4595-8221-11A7165B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292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F865-EB7E-47C1-9F9C-52850F5AC9E0}" type="datetimeFigureOut">
              <a:rPr lang="ru-RU" smtClean="0"/>
              <a:t>21.05.2018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2466-6666-4595-8221-11A7165B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352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F865-EB7E-47C1-9F9C-52850F5AC9E0}" type="datetimeFigureOut">
              <a:rPr lang="ru-RU" smtClean="0"/>
              <a:t>21.05.2018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2466-6666-4595-8221-11A7165B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14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F865-EB7E-47C1-9F9C-52850F5AC9E0}" type="datetimeFigureOut">
              <a:rPr lang="ru-RU" smtClean="0"/>
              <a:t>21.05.2018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2466-6666-4595-8221-11A7165B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05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F865-EB7E-47C1-9F9C-52850F5AC9E0}" type="datetimeFigureOut">
              <a:rPr lang="ru-RU" smtClean="0"/>
              <a:t>21.05.2018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2466-6666-4595-8221-11A7165B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071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F865-EB7E-47C1-9F9C-52850F5AC9E0}" type="datetimeFigureOut">
              <a:rPr lang="ru-RU" smtClean="0"/>
              <a:t>21.05.2018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2466-6666-4595-8221-11A7165B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510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F865-EB7E-47C1-9F9C-52850F5AC9E0}" type="datetimeFigureOut">
              <a:rPr lang="ru-RU" smtClean="0"/>
              <a:t>21.05.2018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2466-6666-4595-8221-11A7165B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61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F865-EB7E-47C1-9F9C-52850F5AC9E0}" type="datetimeFigureOut">
              <a:rPr lang="ru-RU" smtClean="0"/>
              <a:t>21.05.2018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2466-6666-4595-8221-11A7165B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45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F865-EB7E-47C1-9F9C-52850F5AC9E0}" type="datetimeFigureOut">
              <a:rPr lang="ru-RU" smtClean="0"/>
              <a:t>21.05.2018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2466-6666-4595-8221-11A7165B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224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F865-EB7E-47C1-9F9C-52850F5AC9E0}" type="datetimeFigureOut">
              <a:rPr lang="ru-RU" smtClean="0"/>
              <a:t>21.05.2018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2466-6666-4595-8221-11A7165B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748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F865-EB7E-47C1-9F9C-52850F5AC9E0}" type="datetimeFigureOut">
              <a:rPr lang="ru-RU" smtClean="0"/>
              <a:t>21.05.2018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2466-6666-4595-8221-11A7165B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15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CF865-EB7E-47C1-9F9C-52850F5AC9E0}" type="datetimeFigureOut">
              <a:rPr lang="ru-RU" smtClean="0"/>
              <a:t>21.05.2018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12466-6666-4595-8221-11A7165BC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33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ocrt.ru/index.php/form-leto-2018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700808"/>
            <a:ext cx="7772400" cy="216024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Организация участия учащихся в летних профильных сменах на  базе </a:t>
            </a:r>
            <a:b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ООК «</a:t>
            </a:r>
            <a:r>
              <a:rPr lang="ru-RU" sz="32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Дуслык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 ГАОУ «Республиканский олимпиадный центр» </a:t>
            </a:r>
            <a:r>
              <a:rPr lang="ru-RU" sz="32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РТ</a:t>
            </a:r>
            <a:endParaRPr 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" t="12736" r="20528" b="66922"/>
          <a:stretch/>
        </p:blipFill>
        <p:spPr bwMode="auto">
          <a:xfrm>
            <a:off x="0" y="0"/>
            <a:ext cx="9468544" cy="1700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68144" y="4509120"/>
            <a:ext cx="34236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А.М.Свистунова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Методист по учебным дисциплинам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Муниципального района»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55976" y="6093296"/>
            <a:ext cx="92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Май,2018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550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" t="12379" r="19027" b="8903"/>
          <a:stretch/>
        </p:blipFill>
        <p:spPr bwMode="auto">
          <a:xfrm>
            <a:off x="179513" y="188640"/>
            <a:ext cx="8856984" cy="5808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927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4536504" cy="4929411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Дата проведения: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 мая – 12 июня  (18 дней)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Стоимость:</a:t>
            </a:r>
          </a:p>
          <a:p>
            <a:pPr marL="0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Род.взнос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1976,70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Орг. Взнос – 3600 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7351" r="51587" b="3932"/>
          <a:stretch/>
        </p:blipFill>
        <p:spPr bwMode="auto">
          <a:xfrm>
            <a:off x="4613734" y="742445"/>
            <a:ext cx="4497878" cy="598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Республиканская историко-обществоведческая профильная смена «Ключ к истории»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438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21" t="12328" r="33215" b="10740"/>
          <a:stretch/>
        </p:blipFill>
        <p:spPr bwMode="auto">
          <a:xfrm>
            <a:off x="4732507" y="764704"/>
            <a:ext cx="4388679" cy="5941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4536504" cy="4929411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Дата проведения: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 мая – 12 июня  (18 дней)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Стоимость:</a:t>
            </a:r>
          </a:p>
          <a:p>
            <a:pPr marL="0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Род.взнос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1977,00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Орг. Взнос – 3600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(оплата до 24 мая)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Республиканская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полилингвальная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профильная смена по английскому языку «</a:t>
            </a:r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VICTORY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638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179512" y="1268759"/>
            <a:ext cx="4248472" cy="237626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химия и физика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(первый заезд)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Дата проведения: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15 июня – 2 июля  (18 дней)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307" y="260648"/>
            <a:ext cx="9540552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Казанская (Всероссийская) </a:t>
            </a:r>
            <a:b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летняя многопрофильная школа «АЛАН»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716016" y="1268761"/>
            <a:ext cx="4320480" cy="23762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иология и география 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(второй  заезд)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Дата проведения: </a:t>
            </a:r>
          </a:p>
          <a:p>
            <a:pPr marL="0" indent="0">
              <a:buFont typeface="Arial" pitchFamily="34" charset="0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июля – 22 июля  (18 дней)</a:t>
            </a:r>
          </a:p>
          <a:p>
            <a:pPr marL="0" indent="0">
              <a:buFont typeface="Arial" pitchFamily="34" charset="0"/>
              <a:buNone/>
            </a:pPr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475656" y="4005064"/>
            <a:ext cx="75918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Стоимость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не более 7000 рублей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4869160"/>
            <a:ext cx="69538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Регистрация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http://rocrt.ru/index.php/form-leto-2018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е позднее 30 мая 2018 года</a:t>
            </a:r>
            <a:endParaRPr lang="en-US" sz="24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Портфолио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32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" t="19683" r="19822" b="12064"/>
          <a:stretch/>
        </p:blipFill>
        <p:spPr bwMode="auto">
          <a:xfrm>
            <a:off x="18331" y="-315416"/>
            <a:ext cx="8928992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31" y="4293096"/>
            <a:ext cx="92341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«Биосфера»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респуб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лагерь-школа для одаренных детей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экологии и биологии)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25 июня – 11 августа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«Логос»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респ.проф.смена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 русскому языку)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25 июня – 11 августа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Орбиталь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(летняя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проф.химическая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школа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им.Кирпичникова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14 августа – 31 августа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«Гео-фокус»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респ.проф.смена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 географии)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14 августа – 31 августа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2393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306</Words>
  <Application>Microsoft Office PowerPoint</Application>
  <PresentationFormat>Экран (4:3)</PresentationFormat>
  <Paragraphs>52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Организация участия учащихся в летних профильных сменах на  базе  ООК «Дуслык» ГАОУ «Республиканский олимпиадный центр» МОиН РТ</vt:lpstr>
      <vt:lpstr>Презентация PowerPoint</vt:lpstr>
      <vt:lpstr>Республиканская историко-обществоведческая профильная смена «Ключ к истории»</vt:lpstr>
      <vt:lpstr>Республиканская полилингвальная профильная смена по английскому языку «VICTORY»</vt:lpstr>
      <vt:lpstr>Казанская (Всероссийская)  летняя многопрофильная школа «АЛАН»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участия учащихся в летних профильных сменах на  базе  ООК «Дуслык» ГАОУ «Республиканский олимпиадный центр» МОиН РТ</dc:title>
  <dc:creator>Chip</dc:creator>
  <cp:lastModifiedBy>Chip</cp:lastModifiedBy>
  <cp:revision>9</cp:revision>
  <cp:lastPrinted>2018-05-21T06:23:14Z</cp:lastPrinted>
  <dcterms:created xsi:type="dcterms:W3CDTF">2018-05-21T04:54:31Z</dcterms:created>
  <dcterms:modified xsi:type="dcterms:W3CDTF">2018-05-21T06:50:50Z</dcterms:modified>
</cp:coreProperties>
</file>